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70" r:id="rId7"/>
    <p:sldId id="265" r:id="rId8"/>
    <p:sldId id="271" r:id="rId9"/>
    <p:sldId id="261" r:id="rId10"/>
    <p:sldId id="262" r:id="rId11"/>
    <p:sldId id="264" r:id="rId12"/>
    <p:sldId id="263" r:id="rId13"/>
    <p:sldId id="269" r:id="rId14"/>
    <p:sldId id="266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7C144-659F-C5CD-03C9-3A6D29C3C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BE62DC5-BA2A-3383-44DA-35788429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016E1DF-668C-D721-F166-9694EA89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F688E3-4FD8-ECEB-33EF-45B7DC77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A954B6-28C5-92C4-2D5E-EE0CAA5D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64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29E76-94C9-8BB7-6A7A-D3961F65D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4C47949-7FE7-82D9-8506-5C0A8CE28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6343DE-45C6-9E5D-A499-0242FC95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7ABAC24-9768-B5CF-2988-E5B3BF15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720221-5612-A26F-8173-E502996E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01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D683BF7-7529-95D1-5957-FA92A8C15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6EF5670-CE1B-8202-D0FC-323C286D6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FA843F-65C9-BC4F-2030-AD37A86A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246CB9-606A-FEBC-780A-B8F29FD9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962C59-1FC5-68C3-AB92-A5FD03A7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38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943D2-819D-2EB3-CD95-D5E8590F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316B76-10A1-5B82-B56B-C99E304D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011F4D-5C30-AE5F-7F4A-9E6AFD89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5648EF-A6B6-D743-999C-08A34B4B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0C0DC4C-CB78-80F9-9881-DE561918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819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5CA158-1BB3-E80C-55DC-83ACA732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7AB577-370B-BA97-6DFE-87B6E2ED4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85993D-3677-19CA-F0D4-CAD0D89F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B4EDF1-DF30-440C-3978-B3A383CC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6FD287-E5E1-7470-7015-EA51A354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25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4647C-1744-6A05-A6EF-D2BB6EAA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E0E681-65F8-4B80-AA3B-5556E8ABE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7F4CC3-7935-D664-0C84-DF664CE89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7DACCE9-6310-6856-24F9-3E444873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B67A082-2A57-35C4-6C77-9418E028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880ED66-A961-B230-332E-DB7E7A3F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030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0C443-57F5-0D3E-47C8-CE4058CB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400CDE-9012-1C87-A7D3-008C2CC35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8684E1D-3487-E717-3338-352913A27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9F66731-51EC-53DE-FC05-FCE2AF393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2C2DD3F-7D01-FAA7-1FEC-1DCB23325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62DBFDF-0D3F-60E5-D002-427379B3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27581B2-C68F-B7E8-42FB-3711AAC7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A754BDF-076A-1E58-61B6-966EE2E7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74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A2DEC-DBE2-6BDA-DCF8-92CDD252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33676D4-18F7-38B0-E83E-EAE0D204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D0D6B73-13D1-F507-0D80-21BCDEED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85913C-219B-F92E-6D73-E2499AD4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672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200729E-3112-1DBD-F1AD-0EF1B45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6E2484F-346C-E341-B077-7A7D1C649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E445E19-E15A-9C50-A23A-57CC2553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3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263FEF-F372-1201-9ABB-3A4C7432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3DECB9-45E3-26C4-95FF-CB75DD52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18CFD19-6608-038A-7C7E-0B74CB856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D60466-D73B-7FCE-E748-E4B5D27C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53423A7-527A-D01E-D197-841D4907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E348B0-2932-A9DD-D900-9E2C12B8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23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186C7-6641-7A19-1E0D-67A44F2D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CCBC12F-11D1-A53F-4BCF-00A782B19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0967BE-3165-6160-5DBE-128078092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0E143C7-42E7-655D-26D7-E927CF30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84B21E-07AC-EAE0-DED8-E911DDAE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0489891-E4F2-A993-70B5-17AB05D5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74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802102-12DF-F6F1-101D-519A3D72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522774F-C1DD-6E54-718F-EDE4BE3E9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115B2F3-1EA6-95ED-F622-161AD2379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0F636-F728-4F67-BBDD-4F74E583F662}" type="datetimeFigureOut">
              <a:rPr lang="nl-NL" smtClean="0"/>
              <a:t>8-6-2022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52BE667-8CAC-78CF-14E4-200611CA6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3B1CEE-D343-120D-47DF-BEF7C8EF1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7469A-C9BD-4255-95E3-2FFBBBDA98F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74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3DB02C-1D1C-23A8-0BDA-3884490A2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Updated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1A2163-6992-4E5F-D403-E102BCABB0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160359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6D59B9C-BA7B-6B04-2B13-7916AB29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2AE088-A4DE-1C67-D8D1-5D5FF3724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75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2F20271-E5C2-457F-AE56-6938B250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7404B48-E6F7-1B1C-B537-026C5B30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0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9EB9507-C773-0AA5-22FD-3AC9C9E1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08" y="931409"/>
            <a:ext cx="10523183" cy="499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8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7C9AED0-B6F2-F615-AC1C-6B8C1AEA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71140"/>
            <a:ext cx="8233923" cy="66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8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96F6041-F7D7-131A-3FAD-CA9BD501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25" y="246604"/>
            <a:ext cx="7637750" cy="636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B272E2E-1684-8A11-4B0A-A26D91F0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78" y="448019"/>
            <a:ext cx="7590643" cy="596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3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7FA18-A207-20C2-0B5C-1FBEB38D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Steps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25E4AE-159E-B98E-6CD6-E322CC545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Remove</a:t>
            </a:r>
            <a:r>
              <a:rPr lang="nl-NL" dirty="0"/>
              <a:t> new ice </a:t>
            </a:r>
            <a:r>
              <a:rPr lang="nl-NL" dirty="0" err="1"/>
              <a:t>shelf</a:t>
            </a:r>
            <a:r>
              <a:rPr lang="nl-NL" dirty="0"/>
              <a:t> front</a:t>
            </a:r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ungrounded</a:t>
            </a:r>
            <a:r>
              <a:rPr lang="nl-NL" dirty="0"/>
              <a:t> ice?</a:t>
            </a:r>
            <a:br>
              <a:rPr lang="nl-NL" dirty="0"/>
            </a:br>
            <a:r>
              <a:rPr lang="nl-NL" dirty="0" err="1"/>
              <a:t>Only</a:t>
            </a:r>
            <a:r>
              <a:rPr lang="nl-NL" dirty="0"/>
              <a:t> keep </a:t>
            </a:r>
            <a:r>
              <a:rPr lang="nl-NL" dirty="0" err="1"/>
              <a:t>places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newly</a:t>
            </a:r>
            <a:r>
              <a:rPr lang="nl-NL" dirty="0"/>
              <a:t> </a:t>
            </a:r>
            <a:r>
              <a:rPr lang="nl-NL" dirty="0" err="1"/>
              <a:t>grounded</a:t>
            </a:r>
            <a:r>
              <a:rPr lang="nl-NL" dirty="0"/>
              <a:t> ice?</a:t>
            </a:r>
          </a:p>
        </p:txBody>
      </p:sp>
    </p:spTree>
    <p:extLst>
      <p:ext uri="{BB962C8B-B14F-4D97-AF65-F5344CB8AC3E}">
        <p14:creationId xmlns:p14="http://schemas.microsoft.com/office/powerpoint/2010/main" val="234272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7370F-E93D-5E2C-633F-2829D67B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424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7A05759-8D59-4C66-C632-C41342F5D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1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&#10;&#10;Automatisch gegenereerde beschrijving">
            <a:extLst>
              <a:ext uri="{FF2B5EF4-FFF2-40B4-BE49-F238E27FC236}">
                <a16:creationId xmlns:a16="http://schemas.microsoft.com/office/drawing/2014/main" id="{6D822929-A06E-25CB-DED3-71AC4E925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5BD3B7C-0F13-6B25-609C-B4F40BC1D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886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2816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30</Words>
  <Application>Microsoft Office PowerPoint</Application>
  <PresentationFormat>Breedbeeld</PresentationFormat>
  <Paragraphs>6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Kantoorthema</vt:lpstr>
      <vt:lpstr>Updated Correlation Maps</vt:lpstr>
      <vt:lpstr>PowerPoint-presentatie</vt:lpstr>
      <vt:lpstr>PowerPoint-presentatie</vt:lpstr>
      <vt:lpstr>PowerPoint-presentatie</vt:lpstr>
      <vt:lpstr>Steps</vt:lpstr>
      <vt:lpstr>New Correlation Maps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Updated Correlation Maps</dc:title>
  <dc:creator>Janzing, G.W. (Joren)</dc:creator>
  <cp:lastModifiedBy>Janzing, G.W. (Joren)</cp:lastModifiedBy>
  <cp:revision>4</cp:revision>
  <dcterms:created xsi:type="dcterms:W3CDTF">2022-06-08T11:00:34Z</dcterms:created>
  <dcterms:modified xsi:type="dcterms:W3CDTF">2022-06-08T14:37:45Z</dcterms:modified>
</cp:coreProperties>
</file>